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59" r:id="rId8"/>
    <p:sldId id="263" r:id="rId9"/>
    <p:sldId id="264" r:id="rId10"/>
    <p:sldId id="265" r:id="rId11"/>
    <p:sldId id="279" r:id="rId12"/>
    <p:sldId id="280" r:id="rId13"/>
    <p:sldId id="284" r:id="rId14"/>
    <p:sldId id="288" r:id="rId15"/>
    <p:sldId id="276" r:id="rId16"/>
    <p:sldId id="277" r:id="rId17"/>
    <p:sldId id="278" r:id="rId18"/>
    <p:sldId id="285" r:id="rId19"/>
    <p:sldId id="272" r:id="rId20"/>
    <p:sldId id="287" r:id="rId21"/>
    <p:sldId id="273" r:id="rId22"/>
    <p:sldId id="274" r:id="rId23"/>
    <p:sldId id="281" r:id="rId24"/>
    <p:sldId id="282" r:id="rId25"/>
    <p:sldId id="283" r:id="rId26"/>
    <p:sldId id="275" r:id="rId27"/>
    <p:sldId id="266" r:id="rId28"/>
    <p:sldId id="267" r:id="rId29"/>
    <p:sldId id="268" r:id="rId30"/>
    <p:sldId id="269" r:id="rId31"/>
    <p:sldId id="271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0" autoAdjust="0"/>
    <p:restoredTop sz="94660"/>
  </p:normalViewPr>
  <p:slideViewPr>
    <p:cSldViewPr>
      <p:cViewPr>
        <p:scale>
          <a:sx n="80" d="100"/>
          <a:sy n="80" d="100"/>
        </p:scale>
        <p:origin x="-1411" y="1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3200" dirty="0" smtClean="0">
                <a:solidFill>
                  <a:srgbClr val="00B050"/>
                </a:solidFill>
              </a:rPr>
              <a:t>Мониторинг </a:t>
            </a:r>
            <a:r>
              <a:rPr lang="ru-RU" sz="3200" dirty="0" smtClean="0">
                <a:solidFill>
                  <a:srgbClr val="00B050"/>
                </a:solidFill>
              </a:rPr>
              <a:t>знаний детей «Вторичная переработка мусора»</a:t>
            </a:r>
            <a:endParaRPr lang="ru-RU" sz="3200" dirty="0">
              <a:solidFill>
                <a:srgbClr val="00B050"/>
              </a:solidFill>
            </a:endParaRP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Информированность </c:v>
                </c:pt>
                <c:pt idx="1">
                  <c:v>Неосведомленность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42</c:v>
                </c:pt>
                <c:pt idx="1">
                  <c:v>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F2620-1FE1-47C1-A254-948C035E54C2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CE70-66F6-4618-94E6-D14EC0589A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F2620-1FE1-47C1-A254-948C035E54C2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CE70-66F6-4618-94E6-D14EC0589A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F2620-1FE1-47C1-A254-948C035E54C2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CE70-66F6-4618-94E6-D14EC0589A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F2620-1FE1-47C1-A254-948C035E54C2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CE70-66F6-4618-94E6-D14EC0589A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F2620-1FE1-47C1-A254-948C035E54C2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CE70-66F6-4618-94E6-D14EC0589A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F2620-1FE1-47C1-A254-948C035E54C2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CE70-66F6-4618-94E6-D14EC0589A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F2620-1FE1-47C1-A254-948C035E54C2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CE70-66F6-4618-94E6-D14EC0589A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F2620-1FE1-47C1-A254-948C035E54C2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CE70-66F6-4618-94E6-D14EC0589A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F2620-1FE1-47C1-A254-948C035E54C2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CE70-66F6-4618-94E6-D14EC0589A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F2620-1FE1-47C1-A254-948C035E54C2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CE70-66F6-4618-94E6-D14EC0589A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F2620-1FE1-47C1-A254-948C035E54C2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933CE70-66F6-4618-94E6-D14EC0589A5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80F2620-1FE1-47C1-A254-948C035E54C2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933CE70-66F6-4618-94E6-D14EC0589A5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Экология"/>
          <p:cNvPicPr>
            <a:picLocks noChangeAspect="1" noChangeArrowheads="1"/>
          </p:cNvPicPr>
          <p:nvPr/>
        </p:nvPicPr>
        <p:blipFill>
          <a:blip r:embed="rId2" cstate="print"/>
          <a:srcRect t="14332"/>
          <a:stretch>
            <a:fillRect/>
          </a:stretch>
        </p:blipFill>
        <p:spPr bwMode="auto">
          <a:xfrm>
            <a:off x="236662" y="1794810"/>
            <a:ext cx="8907338" cy="506319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 idx="4294967295"/>
          </p:nvPr>
        </p:nvSpPr>
        <p:spPr>
          <a:xfrm>
            <a:off x="899592" y="548680"/>
            <a:ext cx="7772400" cy="1470025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B050"/>
                </a:solidFill>
              </a:rPr>
              <a:t>Вторая жизнь мусора </a:t>
            </a:r>
            <a:br>
              <a:rPr lang="ru-RU" b="1" i="1" dirty="0" smtClean="0">
                <a:solidFill>
                  <a:srgbClr val="00B050"/>
                </a:solidFill>
              </a:rPr>
            </a:br>
            <a:r>
              <a:rPr lang="ru-RU" b="1" i="1" dirty="0" smtClean="0">
                <a:solidFill>
                  <a:srgbClr val="00B050"/>
                </a:solidFill>
              </a:rPr>
              <a:t>в г.Усть-Куте</a:t>
            </a:r>
            <a:endParaRPr lang="ru-RU" b="1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Творческая мастерская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«Мусорное рукоделие» 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4817" name="Picture 1" descr="C:\Users\Наталья\Desktop\Новая папка (2)\20201116_1526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611560" y="2204864"/>
            <a:ext cx="4464496" cy="2511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818" name="Picture 2" descr="C:\Users\Наталья\Desktop\Новая папка (2)\20201116_1555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001037" y="2999963"/>
            <a:ext cx="4293096" cy="2414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819" name="Picture 3" descr="C:\Users\Наталья\Desktop\Новая папка (2)\1.jpg"/>
          <p:cNvPicPr>
            <a:picLocks noChangeAspect="1" noChangeArrowheads="1"/>
          </p:cNvPicPr>
          <p:nvPr/>
        </p:nvPicPr>
        <p:blipFill>
          <a:blip r:embed="rId4" cstate="print"/>
          <a:srcRect r="14983"/>
          <a:stretch>
            <a:fillRect/>
          </a:stretch>
        </p:blipFill>
        <p:spPr bwMode="auto">
          <a:xfrm rot="10800000">
            <a:off x="1619672" y="4941168"/>
            <a:ext cx="2520280" cy="1667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Наталья\Desktop\Новая папка (2)\20201116_1627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67544" y="908720"/>
            <a:ext cx="6408712" cy="3604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9155" name="Picture 3" descr="C:\Users\Наталья\Desktop\Новая папка (2)\20201116_172456.jpg"/>
          <p:cNvPicPr>
            <a:picLocks noChangeAspect="1" noChangeArrowheads="1"/>
          </p:cNvPicPr>
          <p:nvPr/>
        </p:nvPicPr>
        <p:blipFill>
          <a:blip r:embed="rId3" cstate="print"/>
          <a:srcRect l="15037" r="16074"/>
          <a:stretch>
            <a:fillRect/>
          </a:stretch>
        </p:blipFill>
        <p:spPr bwMode="auto">
          <a:xfrm rot="10800000">
            <a:off x="5148064" y="3645024"/>
            <a:ext cx="3528392" cy="2881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Наталья\Desktop\Новая папка (2)\20201118_125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411760" y="2420888"/>
            <a:ext cx="4608512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0180" name="Picture 4" descr="C:\Users\Наталья\Desktop\Новая папка (2)\20201117_1029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597249" y="2333552"/>
            <a:ext cx="4867622" cy="2738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0181" name="Picture 5" descr="C:\Users\Наталья\Desktop\Новая папка (2)\20201117_092147.jpg"/>
          <p:cNvPicPr>
            <a:picLocks noChangeAspect="1" noChangeArrowheads="1"/>
          </p:cNvPicPr>
          <p:nvPr/>
        </p:nvPicPr>
        <p:blipFill>
          <a:blip r:embed="rId4" cstate="print"/>
          <a:srcRect l="2658"/>
          <a:stretch>
            <a:fillRect/>
          </a:stretch>
        </p:blipFill>
        <p:spPr bwMode="auto">
          <a:xfrm rot="5400000">
            <a:off x="5143744" y="2353200"/>
            <a:ext cx="4796663" cy="27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98AF~1\AppData\Local\Temp\Rar$DRa0.228\вика(2)\IMG_27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12776"/>
            <a:ext cx="6264696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98AF~1\AppData\Local\Temp\Rar$DRa0.937\вика(2)\изображение_viber_2020-11-19_18-55-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2736304" cy="4864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 descr="C:\Users\98AF~1\AppData\Local\Temp\Rar$DRa0.010\вика(2)\изображение_viber_2020-11-19_18-55-41.jpg"/>
          <p:cNvPicPr>
            <a:picLocks noChangeAspect="1" noChangeArrowheads="1"/>
          </p:cNvPicPr>
          <p:nvPr/>
        </p:nvPicPr>
        <p:blipFill>
          <a:blip r:embed="rId3" cstate="print"/>
          <a:srcRect t="11853"/>
          <a:stretch>
            <a:fillRect/>
          </a:stretch>
        </p:blipFill>
        <p:spPr bwMode="auto">
          <a:xfrm>
            <a:off x="3995936" y="2348880"/>
            <a:ext cx="4860032" cy="3212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Семейная выставка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 «Мусорное рукоделие»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25602" name="Picture 2" descr="C:\Users\Наталья\Desktop\Новая папка\IMG_88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492895"/>
            <a:ext cx="4896544" cy="3672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Наталья\Desktop\Новая папка\IMG_88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7494" y="2078850"/>
            <a:ext cx="4536506" cy="3348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627" name="Picture 3" descr="C:\Users\Наталья\Desktop\Новая папка\IMG_88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86935" y="1997841"/>
            <a:ext cx="4680520" cy="3510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Наталья\Desktop\Новая папка\IMG_88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1071" y="1829383"/>
            <a:ext cx="5061048" cy="3795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2" name="Picture 4" descr="C:\Users\Наталья\Desktop\Новая папка\IMG_8814.JPG"/>
          <p:cNvPicPr>
            <a:picLocks noChangeAspect="1" noChangeArrowheads="1"/>
          </p:cNvPicPr>
          <p:nvPr/>
        </p:nvPicPr>
        <p:blipFill>
          <a:blip r:embed="rId3" cstate="print"/>
          <a:srcRect t="5654"/>
          <a:stretch>
            <a:fillRect/>
          </a:stretch>
        </p:blipFill>
        <p:spPr bwMode="auto">
          <a:xfrm rot="5400000">
            <a:off x="4133611" y="1995181"/>
            <a:ext cx="4968553" cy="3515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98AF~1\AppData\Local\Temp\Rar$DRa0.221\вика(2)\SAM_48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132856"/>
            <a:ext cx="4139952" cy="3104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 descr="C:\Users\98AF~1\AppData\Local\Temp\Rar$DRa1.308\вика(2)\SAM_48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204864"/>
            <a:ext cx="4032448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836712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Выставка рисунков детей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«Не засоряйте природу, люди!»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28674" name="Picture 2" descr="C:\Users\Наталья\Desktop\Новая папка\IMG_88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132856"/>
            <a:ext cx="5616624" cy="42124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594466188"/>
              </p:ext>
            </p:extLst>
          </p:nvPr>
        </p:nvGraphicFramePr>
        <p:xfrm>
          <a:off x="971600" y="1484784"/>
          <a:ext cx="7488832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98AF~1\AppData\Local\Temp\Rar$DRa0.423\вика(2)\изображение_viber_2020-11-19_00-17-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5760639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1" name="Picture 3" descr="C:\Users\98AF~1\AppData\Local\Temp\Rar$DRa0.186\вика(2)\изображение_viber_2020-11-19_18-55-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789040"/>
            <a:ext cx="4828028" cy="2715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764704"/>
            <a:ext cx="83058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B050"/>
                </a:solidFill>
              </a:rPr>
              <a:t>Коллаж «Берегите нашу реку Лену, не засоряйте природу и берега»</a:t>
            </a:r>
            <a:endParaRPr lang="ru-RU" sz="4000" dirty="0">
              <a:solidFill>
                <a:srgbClr val="00B050"/>
              </a:solidFill>
            </a:endParaRPr>
          </a:p>
        </p:txBody>
      </p:sp>
      <p:pic>
        <p:nvPicPr>
          <p:cNvPr id="4" name="Picture 3" descr="C:\Users\Наталья\Downloads\40e99031-11e6-40a4-991b-267fb0ecada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060848"/>
            <a:ext cx="5793160" cy="43448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B050"/>
                </a:solidFill>
              </a:rPr>
              <a:t>Театрализованное костюмированное дефиле «Мода из комода»</a:t>
            </a:r>
            <a:endParaRPr lang="ru-RU" sz="4000" dirty="0">
              <a:solidFill>
                <a:srgbClr val="00B050"/>
              </a:solidFill>
            </a:endParaRPr>
          </a:p>
        </p:txBody>
      </p:sp>
      <p:sp>
        <p:nvSpPr>
          <p:cNvPr id="30722" name="AutoShape 2" descr="https://af12.mail.ru/cgi-bin/readmsg?id=16057916311252713681;0;0;1;1&amp;mode=attachment&amp;email=natasha_timonina.mail@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4" name="AutoShape 4" descr="https://af12.mail.ru/cgi-bin/readmsg?id=16057916311252713681;0;0;1;1&amp;mode=attachment&amp;email=natasha_timonina.mail@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25" name="Picture 5" descr="C:\Users\Наталья\Desktop\20180209_163105.jpg"/>
          <p:cNvPicPr>
            <a:picLocks noChangeAspect="1" noChangeArrowheads="1"/>
          </p:cNvPicPr>
          <p:nvPr/>
        </p:nvPicPr>
        <p:blipFill>
          <a:blip r:embed="rId2" cstate="print"/>
          <a:srcRect l="8132" t="8212" b="5416"/>
          <a:stretch>
            <a:fillRect/>
          </a:stretch>
        </p:blipFill>
        <p:spPr bwMode="auto">
          <a:xfrm rot="5400000">
            <a:off x="-590965" y="3047349"/>
            <a:ext cx="4493282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98AF~1\AppData\Local\Temp\Rar$DRa0.358\вика(2)\ро.jpg"/>
          <p:cNvPicPr>
            <a:picLocks noChangeAspect="1" noChangeArrowheads="1"/>
          </p:cNvPicPr>
          <p:nvPr/>
        </p:nvPicPr>
        <p:blipFill>
          <a:blip r:embed="rId3" cstate="print"/>
          <a:srcRect l="38975" r="24800"/>
          <a:stretch>
            <a:fillRect/>
          </a:stretch>
        </p:blipFill>
        <p:spPr bwMode="auto">
          <a:xfrm>
            <a:off x="3419872" y="1988840"/>
            <a:ext cx="2635944" cy="4262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98AF~1\AppData\Local\Temp\Rar$DRa0.308\вика(2)\20180209_163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489565" y="2943483"/>
            <a:ext cx="4364079" cy="2454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98AF~1\AppData\Local\Temp\Rar$DRa0.938\вика(2)\20180209_1629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782105" y="2374393"/>
            <a:ext cx="4725144" cy="2657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98AF~1\AppData\Local\Temp\Rar$DRa0.368\вика(2)\20180209_163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292719" y="2467921"/>
            <a:ext cx="4823519" cy="2713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C:\Users\98AF~1\AppData\Local\Temp\Rar$DRa0.545\вика(2)\20180209_163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401582" y="2527410"/>
            <a:ext cx="4437111" cy="2495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98AF~1\AppData\Local\Temp\Rar$DRa0.875\вика(2)\SAM_4791.JPG"/>
          <p:cNvPicPr>
            <a:picLocks noChangeAspect="1" noChangeArrowheads="1"/>
          </p:cNvPicPr>
          <p:nvPr/>
        </p:nvPicPr>
        <p:blipFill>
          <a:blip r:embed="rId2" cstate="print"/>
          <a:srcRect l="19288" t="23750" r="9838"/>
          <a:stretch>
            <a:fillRect/>
          </a:stretch>
        </p:blipFill>
        <p:spPr bwMode="auto">
          <a:xfrm>
            <a:off x="323529" y="2034006"/>
            <a:ext cx="4104456" cy="3311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C:\Users\98AF~1\AppData\Local\Temp\Rar$DRa0.787\вика(2)\SAM_47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204864"/>
            <a:ext cx="4355976" cy="3266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98AF~1\AppData\Local\Temp\Rar$DRa0.609\вика(2)\SAM_4794.JPG"/>
          <p:cNvPicPr>
            <a:picLocks noChangeAspect="1" noChangeArrowheads="1"/>
          </p:cNvPicPr>
          <p:nvPr/>
        </p:nvPicPr>
        <p:blipFill>
          <a:blip r:embed="rId2" cstate="print"/>
          <a:srcRect l="15654"/>
          <a:stretch>
            <a:fillRect/>
          </a:stretch>
        </p:blipFill>
        <p:spPr bwMode="auto">
          <a:xfrm>
            <a:off x="4563971" y="1988840"/>
            <a:ext cx="4291997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 descr="C:\Users\98AF~1\AppData\Local\Temp\Rar$DRa0.688\вика(2)\SAM_4795.JPG"/>
          <p:cNvPicPr>
            <a:picLocks noChangeAspect="1" noChangeArrowheads="1"/>
          </p:cNvPicPr>
          <p:nvPr/>
        </p:nvPicPr>
        <p:blipFill>
          <a:blip r:embed="rId3" cstate="print"/>
          <a:srcRect l="17164" t="7039" r="5597"/>
          <a:stretch>
            <a:fillRect/>
          </a:stretch>
        </p:blipFill>
        <p:spPr bwMode="auto">
          <a:xfrm>
            <a:off x="444250" y="2060848"/>
            <a:ext cx="4068428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Наталья\Desktop\Новая папка\PHOTO-2020-11-18-21-33-33 (7).jpg"/>
          <p:cNvPicPr>
            <a:picLocks noChangeAspect="1" noChangeArrowheads="1"/>
          </p:cNvPicPr>
          <p:nvPr/>
        </p:nvPicPr>
        <p:blipFill>
          <a:blip r:embed="rId2" cstate="print"/>
          <a:srcRect l="26041"/>
          <a:stretch>
            <a:fillRect/>
          </a:stretch>
        </p:blipFill>
        <p:spPr bwMode="auto">
          <a:xfrm>
            <a:off x="2699792" y="2348880"/>
            <a:ext cx="3885680" cy="3940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Заголовок 6"/>
          <p:cNvSpPr txBox="1">
            <a:spLocks noGrp="1"/>
          </p:cNvSpPr>
          <p:nvPr>
            <p:ph type="title"/>
          </p:nvPr>
        </p:nvSpPr>
        <p:spPr>
          <a:xfrm>
            <a:off x="0" y="620688"/>
            <a:ext cx="9144000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Схема завода по утилизации мусора</a:t>
            </a:r>
            <a:endParaRPr lang="ru-RU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3058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Сортировка мусора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21506" name="Picture 2" descr="C:\Users\Наталья\Desktop\Новая папка\PHOTO-2020-11-18-21-32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916832"/>
            <a:ext cx="5414202" cy="4060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Наталья\Desktop\Новая папка\PHOTO-2020-11-18-21-33-31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889" y="1844824"/>
            <a:ext cx="4224469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1" name="Picture 3" descr="C:\Users\Наталья\Desktop\Новая папка\PHOTO-2020-11-18-21-33-31 (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79104"/>
            <a:ext cx="4248472" cy="3186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Наталья\Desktop\Новая папка\PHOTO-2020-11-18-21-33-33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4283968" cy="3212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5" name="Picture 3" descr="C:\Users\Наталья\Desktop\Новая папка\PHOTO-2020-11-18-21-33-33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6029" y="1988840"/>
            <a:ext cx="4009563" cy="3007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24744"/>
            <a:ext cx="8003232" cy="86636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00B050"/>
                </a:solidFill>
              </a:rPr>
              <a:t>Опытно-экспериментальная деятельность</a:t>
            </a:r>
            <a:endParaRPr lang="ru-RU" sz="4400" dirty="0">
              <a:solidFill>
                <a:srgbClr val="00B050"/>
              </a:solidFill>
            </a:endParaRPr>
          </a:p>
        </p:txBody>
      </p:sp>
      <p:pic>
        <p:nvPicPr>
          <p:cNvPr id="14338" name="Picture 2" descr="C:\Users\Наталья\Desktop\IMG_8783.PNG"/>
          <p:cNvPicPr>
            <a:picLocks noChangeAspect="1" noChangeArrowheads="1"/>
          </p:cNvPicPr>
          <p:nvPr/>
        </p:nvPicPr>
        <p:blipFill>
          <a:blip r:embed="rId2" cstate="print"/>
          <a:srcRect l="6048" t="55537" r="9281" b="19527"/>
          <a:stretch>
            <a:fillRect/>
          </a:stretch>
        </p:blipFill>
        <p:spPr bwMode="auto">
          <a:xfrm>
            <a:off x="4427984" y="2276872"/>
            <a:ext cx="4320480" cy="3853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467544" y="2348880"/>
            <a:ext cx="37444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Весной на территории ДОУ мы вместе с детьми закопали бытовой мусор: газету, металлическую банку, пластиковый стаканчик, пакет, яичную скорлупу и поставили таблички.</a:t>
            </a:r>
          </a:p>
          <a:p>
            <a:r>
              <a:rPr lang="ru-RU" sz="2000" dirty="0" smtClean="0"/>
              <a:t>В октябре, откапав мусор, выяснили, что скорлупа яиц исчезла, а все остальное осталось в неизменном состоянии.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Наталья\Desktop\Новая папка\PHOTO-2020-11-18-21-33-33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124" y="2132857"/>
            <a:ext cx="3834837" cy="2876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579" name="Picture 3" descr="C:\Users\Наталья\Desktop\Новая папка\PHOTO-2020-11-18-21-33-33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32856"/>
            <a:ext cx="4080453" cy="3060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img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Наталья\Desktop\7263f9fd-692c-4851-a187-b2f67ad265b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556792"/>
            <a:ext cx="3348372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3" name="Picture 3" descr="C:\Users\Наталья\Desktop\51cc0b51-a9c1-489f-b85e-ee1068786007.JPG"/>
          <p:cNvPicPr>
            <a:picLocks noChangeAspect="1" noChangeArrowheads="1"/>
          </p:cNvPicPr>
          <p:nvPr/>
        </p:nvPicPr>
        <p:blipFill>
          <a:blip r:embed="rId3" cstate="print"/>
          <a:srcRect b="6994"/>
          <a:stretch>
            <a:fillRect/>
          </a:stretch>
        </p:blipFill>
        <p:spPr bwMode="auto">
          <a:xfrm flipH="1">
            <a:off x="755576" y="1700808"/>
            <a:ext cx="3484034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B050"/>
                </a:solidFill>
              </a:rPr>
              <a:t>Опыт «Вторичная переработка мусора»</a:t>
            </a:r>
            <a:endParaRPr lang="ru-RU" sz="4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Наталья\Desktop\0bbb34f3-26ed-4a93-b416-e65444affa08.JPG"/>
          <p:cNvPicPr>
            <a:picLocks noChangeAspect="1" noChangeArrowheads="1"/>
          </p:cNvPicPr>
          <p:nvPr/>
        </p:nvPicPr>
        <p:blipFill>
          <a:blip r:embed="rId2" cstate="print"/>
          <a:srcRect r="18915" b="11939"/>
          <a:stretch>
            <a:fillRect/>
          </a:stretch>
        </p:blipFill>
        <p:spPr bwMode="auto">
          <a:xfrm>
            <a:off x="755576" y="1268760"/>
            <a:ext cx="3329480" cy="4821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7" name="Picture 3" descr="C:\Users\Наталья\Desktop\e7354549-ed75-42a1-a6d9-cbe5ae0c0d8b.JPG"/>
          <p:cNvPicPr>
            <a:picLocks noChangeAspect="1" noChangeArrowheads="1"/>
          </p:cNvPicPr>
          <p:nvPr/>
        </p:nvPicPr>
        <p:blipFill>
          <a:blip r:embed="rId3" cstate="print"/>
          <a:srcRect l="4348" t="22827"/>
          <a:stretch>
            <a:fillRect/>
          </a:stretch>
        </p:blipFill>
        <p:spPr bwMode="auto">
          <a:xfrm>
            <a:off x="5004048" y="1556792"/>
            <a:ext cx="3897972" cy="4370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Наталья\Desktop\be518d5a-ce01-42e4-9361-88264f3fd12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072" y="1351228"/>
            <a:ext cx="3419872" cy="4559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1" name="Picture 3" descr="C:\Users\Наталья\Desktop\6633a2bc-063c-4497-98df-dfa65a90883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268760"/>
            <a:ext cx="3523476" cy="4697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Опыт «Разложение мусора»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18434" name="Picture 2" descr="C:\Users\Наталья\Desktop\IMG_8864.JPG"/>
          <p:cNvPicPr>
            <a:picLocks noChangeAspect="1" noChangeArrowheads="1"/>
          </p:cNvPicPr>
          <p:nvPr/>
        </p:nvPicPr>
        <p:blipFill>
          <a:blip r:embed="rId2" cstate="print"/>
          <a:srcRect l="12677"/>
          <a:stretch>
            <a:fillRect/>
          </a:stretch>
        </p:blipFill>
        <p:spPr bwMode="auto">
          <a:xfrm rot="5400000">
            <a:off x="4708148" y="2356751"/>
            <a:ext cx="4264208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5" name="Picture 3" descr="C:\Users\Наталья\Desktop\IMG_8866.JPG"/>
          <p:cNvPicPr>
            <a:picLocks noChangeAspect="1" noChangeArrowheads="1"/>
          </p:cNvPicPr>
          <p:nvPr/>
        </p:nvPicPr>
        <p:blipFill>
          <a:blip r:embed="rId3" cstate="print"/>
          <a:srcRect l="7577"/>
          <a:stretch>
            <a:fillRect/>
          </a:stretch>
        </p:blipFill>
        <p:spPr bwMode="auto">
          <a:xfrm rot="5400000">
            <a:off x="413623" y="2330793"/>
            <a:ext cx="4391809" cy="3563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Наталья\Desktop\IMG_88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98959" y="1697385"/>
            <a:ext cx="4581128" cy="3435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59" name="Picture 3" descr="C:\Users\Наталья\Desktop\IMG_88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28112" y="1748685"/>
            <a:ext cx="4607482" cy="3455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Наталья\Desktop\IMG_8873.JPG"/>
          <p:cNvPicPr>
            <a:picLocks noChangeAspect="1" noChangeArrowheads="1"/>
          </p:cNvPicPr>
          <p:nvPr/>
        </p:nvPicPr>
        <p:blipFill>
          <a:blip r:embed="rId2" cstate="print"/>
          <a:srcRect t="7917"/>
          <a:stretch>
            <a:fillRect/>
          </a:stretch>
        </p:blipFill>
        <p:spPr bwMode="auto">
          <a:xfrm rot="5400000">
            <a:off x="-194824" y="2291168"/>
            <a:ext cx="3816426" cy="2635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3" name="Picture 3" descr="C:\Users\Наталья\Desktop\IMG_88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556792"/>
            <a:ext cx="5328592" cy="3996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1">
      <a:dk1>
        <a:sysClr val="windowText" lastClr="000000"/>
      </a:dk1>
      <a:lt1>
        <a:sysClr val="window" lastClr="FFFFFF"/>
      </a:lt1>
      <a:dk2>
        <a:srgbClr val="E4F4DF"/>
      </a:dk2>
      <a:lt2>
        <a:srgbClr val="DBE6B6"/>
      </a:lt2>
      <a:accent1>
        <a:srgbClr val="7CCA62"/>
      </a:accent1>
      <a:accent2>
        <a:srgbClr val="7CCA62"/>
      </a:accent2>
      <a:accent3>
        <a:srgbClr val="7CCA62"/>
      </a:accent3>
      <a:accent4>
        <a:srgbClr val="7CCA62"/>
      </a:accent4>
      <a:accent5>
        <a:srgbClr val="7CCA62"/>
      </a:accent5>
      <a:accent6>
        <a:srgbClr val="A5C249"/>
      </a:accent6>
      <a:hlink>
        <a:srgbClr val="7CCA62"/>
      </a:hlink>
      <a:folHlink>
        <a:srgbClr val="7CCA62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187</TotalTime>
  <Words>108</Words>
  <Application>Microsoft Office PowerPoint</Application>
  <PresentationFormat>Экран (4:3)</PresentationFormat>
  <Paragraphs>14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Поток</vt:lpstr>
      <vt:lpstr>Вторая жизнь мусора  в г.Усть-Куте</vt:lpstr>
      <vt:lpstr>Презентация PowerPoint</vt:lpstr>
      <vt:lpstr>Опытно-экспериментальная деятельность</vt:lpstr>
      <vt:lpstr>Опыт «Вторичная переработка мусора»</vt:lpstr>
      <vt:lpstr>Презентация PowerPoint</vt:lpstr>
      <vt:lpstr>Презентация PowerPoint</vt:lpstr>
      <vt:lpstr>Опыт «Разложение мусора»</vt:lpstr>
      <vt:lpstr>Презентация PowerPoint</vt:lpstr>
      <vt:lpstr>Презентация PowerPoint</vt:lpstr>
      <vt:lpstr>Творческая мастерская «Мусорное рукоделие» </vt:lpstr>
      <vt:lpstr>Презентация PowerPoint</vt:lpstr>
      <vt:lpstr>Презентация PowerPoint</vt:lpstr>
      <vt:lpstr>Презентация PowerPoint</vt:lpstr>
      <vt:lpstr>Презентация PowerPoint</vt:lpstr>
      <vt:lpstr>Семейная выставка  «Мусорное рукоделие»</vt:lpstr>
      <vt:lpstr>Презентация PowerPoint</vt:lpstr>
      <vt:lpstr>Презентация PowerPoint</vt:lpstr>
      <vt:lpstr>Презентация PowerPoint</vt:lpstr>
      <vt:lpstr>Выставка рисунков детей «Не засоряйте природу, люди!»</vt:lpstr>
      <vt:lpstr>Презентация PowerPoint</vt:lpstr>
      <vt:lpstr>Коллаж «Берегите нашу реку Лену, не засоряйте природу и берега»</vt:lpstr>
      <vt:lpstr>Театрализованное костюмированное дефиле «Мода из комода»</vt:lpstr>
      <vt:lpstr>Презентация PowerPoint</vt:lpstr>
      <vt:lpstr>Презентация PowerPoint</vt:lpstr>
      <vt:lpstr>Презентация PowerPoint</vt:lpstr>
      <vt:lpstr>Схема завода по утилизации мусора</vt:lpstr>
      <vt:lpstr>Сортировка мусора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Вторая жизнь мусора  в г.Усть-Куте</dc:title>
  <dc:creator>Наталья</dc:creator>
  <cp:lastModifiedBy>user</cp:lastModifiedBy>
  <cp:revision>16</cp:revision>
  <dcterms:created xsi:type="dcterms:W3CDTF">2020-11-22T10:45:27Z</dcterms:created>
  <dcterms:modified xsi:type="dcterms:W3CDTF">2020-11-23T06:40:55Z</dcterms:modified>
</cp:coreProperties>
</file>